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AA0C-D5B1-466B-930C-587CB5F5AC71}" type="datetimeFigureOut">
              <a:rPr lang="sv-SE" smtClean="0"/>
              <a:t>2016-09-22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F8B-D630-4B15-AFDE-08280F458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966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AA0C-D5B1-466B-930C-587CB5F5AC71}" type="datetimeFigureOut">
              <a:rPr lang="sv-SE" smtClean="0"/>
              <a:t>2016-09-22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F8B-D630-4B15-AFDE-08280F458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064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AA0C-D5B1-466B-930C-587CB5F5AC71}" type="datetimeFigureOut">
              <a:rPr lang="sv-SE" smtClean="0"/>
              <a:t>2016-09-22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F8B-D630-4B15-AFDE-08280F458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9002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AA0C-D5B1-466B-930C-587CB5F5AC71}" type="datetimeFigureOut">
              <a:rPr lang="sv-SE" smtClean="0"/>
              <a:t>2016-09-22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F8B-D630-4B15-AFDE-08280F458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8856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AA0C-D5B1-466B-930C-587CB5F5AC71}" type="datetimeFigureOut">
              <a:rPr lang="sv-SE" smtClean="0"/>
              <a:t>2016-09-22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F8B-D630-4B15-AFDE-08280F458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527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AA0C-D5B1-466B-930C-587CB5F5AC71}" type="datetimeFigureOut">
              <a:rPr lang="sv-SE" smtClean="0"/>
              <a:t>2016-09-22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F8B-D630-4B15-AFDE-08280F458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865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AA0C-D5B1-466B-930C-587CB5F5AC71}" type="datetimeFigureOut">
              <a:rPr lang="sv-SE" smtClean="0"/>
              <a:t>2016-09-22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F8B-D630-4B15-AFDE-08280F458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19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AA0C-D5B1-466B-930C-587CB5F5AC71}" type="datetimeFigureOut">
              <a:rPr lang="sv-SE" smtClean="0"/>
              <a:t>2016-09-22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F8B-D630-4B15-AFDE-08280F458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135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AA0C-D5B1-466B-930C-587CB5F5AC71}" type="datetimeFigureOut">
              <a:rPr lang="sv-SE" smtClean="0"/>
              <a:t>2016-09-22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F8B-D630-4B15-AFDE-08280F458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196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AA0C-D5B1-466B-930C-587CB5F5AC71}" type="datetimeFigureOut">
              <a:rPr lang="sv-SE" smtClean="0"/>
              <a:t>2016-09-22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F8B-D630-4B15-AFDE-08280F458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239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AA0C-D5B1-466B-930C-587CB5F5AC71}" type="datetimeFigureOut">
              <a:rPr lang="sv-SE" smtClean="0"/>
              <a:t>2016-09-22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FF8B-D630-4B15-AFDE-08280F458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34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5AA0C-D5B1-466B-930C-587CB5F5AC71}" type="datetimeFigureOut">
              <a:rPr lang="sv-SE" smtClean="0"/>
              <a:t>2016-09-22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FFF8B-D630-4B15-AFDE-08280F458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746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ruta 28"/>
          <p:cNvSpPr txBox="1"/>
          <p:nvPr/>
        </p:nvSpPr>
        <p:spPr>
          <a:xfrm>
            <a:off x="3000345" y="608431"/>
            <a:ext cx="23358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sv-SE" b="1" dirty="0"/>
              <a:t>500- tal</a:t>
            </a:r>
          </a:p>
          <a:p>
            <a:r>
              <a:rPr lang="sv-SE" dirty="0"/>
              <a:t>Kaffe – arabiska halvön</a:t>
            </a:r>
          </a:p>
          <a:p>
            <a:endParaRPr lang="sv-SE" dirty="0"/>
          </a:p>
        </p:txBody>
      </p:sp>
      <p:sp>
        <p:nvSpPr>
          <p:cNvPr id="30" name="textruta 29"/>
          <p:cNvSpPr txBox="1"/>
          <p:nvPr/>
        </p:nvSpPr>
        <p:spPr>
          <a:xfrm>
            <a:off x="5562649" y="608431"/>
            <a:ext cx="24610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600-1200 - tal</a:t>
            </a:r>
          </a:p>
          <a:p>
            <a:r>
              <a:rPr lang="sv-SE" dirty="0"/>
              <a:t>Humlen introduceras</a:t>
            </a:r>
          </a:p>
          <a:p>
            <a:r>
              <a:rPr lang="sv-SE" dirty="0"/>
              <a:t>Kaffebönor börjar rostas</a:t>
            </a:r>
          </a:p>
        </p:txBody>
      </p:sp>
      <p:sp>
        <p:nvSpPr>
          <p:cNvPr id="31" name="textruta 30"/>
          <p:cNvSpPr txBox="1"/>
          <p:nvPr/>
        </p:nvSpPr>
        <p:spPr>
          <a:xfrm>
            <a:off x="8071543" y="238654"/>
            <a:ext cx="424122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1600 - tal</a:t>
            </a:r>
          </a:p>
          <a:p>
            <a:r>
              <a:rPr lang="sv-SE" dirty="0"/>
              <a:t>Kaffehus öppnas i Europa</a:t>
            </a:r>
          </a:p>
          <a:p>
            <a:r>
              <a:rPr lang="sv-SE" dirty="0"/>
              <a:t>Kaffet kommer till </a:t>
            </a:r>
            <a:r>
              <a:rPr lang="sv-SE" dirty="0" err="1"/>
              <a:t>sverige</a:t>
            </a:r>
            <a:endParaRPr lang="sv-SE" dirty="0"/>
          </a:p>
          <a:p>
            <a:r>
              <a:rPr lang="sv-SE" dirty="0"/>
              <a:t>Kakao kommer till Europa</a:t>
            </a:r>
          </a:p>
          <a:p>
            <a:r>
              <a:rPr lang="sv-SE" dirty="0"/>
              <a:t>Te kommer till Europa</a:t>
            </a:r>
          </a:p>
          <a:p>
            <a:r>
              <a:rPr lang="sv-SE" dirty="0"/>
              <a:t>Glasflaskor börjar användas i vintillverkning</a:t>
            </a:r>
          </a:p>
          <a:p>
            <a:r>
              <a:rPr lang="sv-SE" dirty="0"/>
              <a:t>Läsk – citronvatten med honung</a:t>
            </a:r>
          </a:p>
        </p:txBody>
      </p:sp>
      <p:sp>
        <p:nvSpPr>
          <p:cNvPr id="32" name="textruta 31"/>
          <p:cNvSpPr txBox="1"/>
          <p:nvPr/>
        </p:nvSpPr>
        <p:spPr>
          <a:xfrm>
            <a:off x="265043" y="3691291"/>
            <a:ext cx="35051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1700 - tal</a:t>
            </a:r>
          </a:p>
          <a:p>
            <a:r>
              <a:rPr lang="sv-SE" dirty="0"/>
              <a:t>Kolsyra i läsken – svensk uppfinning</a:t>
            </a:r>
          </a:p>
          <a:p>
            <a:r>
              <a:rPr lang="sv-SE" dirty="0"/>
              <a:t>Te blir populär</a:t>
            </a:r>
          </a:p>
          <a:p>
            <a:r>
              <a:rPr lang="sv-SE" dirty="0"/>
              <a:t>Öl istället för brännvin</a:t>
            </a:r>
          </a:p>
        </p:txBody>
      </p:sp>
      <p:sp>
        <p:nvSpPr>
          <p:cNvPr id="33" name="textruta 32"/>
          <p:cNvSpPr txBox="1"/>
          <p:nvPr/>
        </p:nvSpPr>
        <p:spPr>
          <a:xfrm>
            <a:off x="4168293" y="3627638"/>
            <a:ext cx="38554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1800 - tal</a:t>
            </a:r>
          </a:p>
          <a:p>
            <a:r>
              <a:rPr lang="sv-SE" dirty="0"/>
              <a:t>Läsk säljs på apotek i Sverige</a:t>
            </a:r>
          </a:p>
          <a:p>
            <a:r>
              <a:rPr lang="sv-SE" dirty="0"/>
              <a:t>Coca cola uppfanns</a:t>
            </a:r>
          </a:p>
          <a:p>
            <a:r>
              <a:rPr lang="sv-SE" dirty="0"/>
              <a:t>Kaffet konkurrerar ut brännvin i Sverige</a:t>
            </a:r>
          </a:p>
          <a:p>
            <a:r>
              <a:rPr lang="sv-SE" dirty="0"/>
              <a:t>Vin i USA och Vinlusen</a:t>
            </a:r>
          </a:p>
          <a:p>
            <a:r>
              <a:rPr lang="sv-SE" dirty="0" err="1"/>
              <a:t>Öljäsning</a:t>
            </a:r>
            <a:r>
              <a:rPr lang="sv-SE" dirty="0"/>
              <a:t> utvecklas</a:t>
            </a:r>
          </a:p>
        </p:txBody>
      </p:sp>
      <p:sp>
        <p:nvSpPr>
          <p:cNvPr id="34" name="textruta 33"/>
          <p:cNvSpPr txBox="1"/>
          <p:nvPr/>
        </p:nvSpPr>
        <p:spPr>
          <a:xfrm>
            <a:off x="8958671" y="3691291"/>
            <a:ext cx="1808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1900 - tal</a:t>
            </a:r>
          </a:p>
          <a:p>
            <a:r>
              <a:rPr lang="sv-SE" dirty="0"/>
              <a:t>Läsk blir populärt</a:t>
            </a:r>
          </a:p>
          <a:p>
            <a:r>
              <a:rPr lang="sv-SE" dirty="0"/>
              <a:t>80tal </a:t>
            </a:r>
            <a:r>
              <a:rPr lang="sv-SE" dirty="0" err="1"/>
              <a:t>lightläsk</a:t>
            </a:r>
            <a:endParaRPr lang="sv-SE" dirty="0"/>
          </a:p>
        </p:txBody>
      </p:sp>
      <p:cxnSp>
        <p:nvCxnSpPr>
          <p:cNvPr id="40" name="Rak koppling 39"/>
          <p:cNvCxnSpPr/>
          <p:nvPr/>
        </p:nvCxnSpPr>
        <p:spPr>
          <a:xfrm flipV="1">
            <a:off x="0" y="2888974"/>
            <a:ext cx="12192000" cy="33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ruta 43"/>
          <p:cNvSpPr txBox="1"/>
          <p:nvPr/>
        </p:nvSpPr>
        <p:spPr>
          <a:xfrm>
            <a:off x="265043" y="608431"/>
            <a:ext cx="32757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err="1"/>
              <a:t>F.Kr</a:t>
            </a:r>
            <a:endParaRPr lang="sv-SE" b="1" dirty="0"/>
          </a:p>
          <a:p>
            <a:r>
              <a:rPr lang="sv-SE" dirty="0"/>
              <a:t>Kaffemos i Etiopien</a:t>
            </a:r>
          </a:p>
          <a:p>
            <a:r>
              <a:rPr lang="sv-SE" dirty="0"/>
              <a:t>Vinodlingar sprider sig i Europa</a:t>
            </a:r>
          </a:p>
          <a:p>
            <a:r>
              <a:rPr lang="sv-SE" dirty="0"/>
              <a:t>Öltillverkning sprider sig i Europa</a:t>
            </a:r>
          </a:p>
        </p:txBody>
      </p:sp>
    </p:spTree>
    <p:extLst>
      <p:ext uri="{BB962C8B-B14F-4D97-AF65-F5344CB8AC3E}">
        <p14:creationId xmlns:p14="http://schemas.microsoft.com/office/powerpoint/2010/main" val="3599087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106</Words>
  <Application>Microsoft Office PowerPoint</Application>
  <PresentationFormat>Bredbild</PresentationFormat>
  <Paragraphs>29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Nathalie Konitzer</dc:creator>
  <cp:lastModifiedBy>Nathalie Konitzer</cp:lastModifiedBy>
  <cp:revision>3</cp:revision>
  <dcterms:created xsi:type="dcterms:W3CDTF">2016-09-22T11:07:59Z</dcterms:created>
  <dcterms:modified xsi:type="dcterms:W3CDTF">2016-09-22T11:25:48Z</dcterms:modified>
</cp:coreProperties>
</file>